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5143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9B"/>
    <a:srgbClr val="002D72"/>
    <a:srgbClr val="A60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680" y="-104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028702"/>
            <a:ext cx="5886450" cy="1445419"/>
          </a:xfrm>
        </p:spPr>
        <p:txBody>
          <a:bodyPr anchor="b">
            <a:noAutofit/>
          </a:bodyPr>
          <a:lstStyle>
            <a:lvl1pPr>
              <a:defRPr sz="4050" cap="all" baseline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2628900"/>
            <a:ext cx="48006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14350" y="2548892"/>
            <a:ext cx="5886450" cy="1191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18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060"/>
            <a:ext cx="1604772" cy="946404"/>
          </a:xfrm>
        </p:spPr>
        <p:txBody>
          <a:bodyPr anchor="b">
            <a:noAutofit/>
          </a:bodyPr>
          <a:lstStyle>
            <a:lvl1pPr algn="l"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8850" y="594060"/>
            <a:ext cx="4286250" cy="4183380"/>
          </a:xfrm>
        </p:spPr>
        <p:txBody>
          <a:bodyPr/>
          <a:lstStyle>
            <a:lvl1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1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597917"/>
            <a:ext cx="1604772" cy="3182711"/>
          </a:xfrm>
        </p:spPr>
        <p:txBody>
          <a:bodyPr/>
          <a:lstStyle>
            <a:lvl1pPr marL="0" indent="0">
              <a:buNone/>
              <a:defRPr sz="105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9837" y="2685155"/>
            <a:ext cx="4183380" cy="1191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60"/>
            <a:ext cx="1607010" cy="948690"/>
          </a:xfrm>
        </p:spPr>
        <p:txBody>
          <a:bodyPr anchor="b">
            <a:normAutofit/>
          </a:bodyPr>
          <a:lstStyle>
            <a:lvl1pPr algn="l"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43957" y="628651"/>
            <a:ext cx="4428293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600200"/>
            <a:ext cx="1604772" cy="3182112"/>
          </a:xfrm>
        </p:spPr>
        <p:txBody>
          <a:bodyPr/>
          <a:lstStyle>
            <a:lvl1pPr marL="0" indent="0">
              <a:buNone/>
              <a:defRPr sz="105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457200"/>
            <a:ext cx="1543050" cy="4400550"/>
          </a:xfrm>
        </p:spPr>
        <p:txBody>
          <a:bodyPr vert="eaVert" anchor="b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57200"/>
            <a:ext cx="4514850" cy="4400550"/>
          </a:xfrm>
        </p:spPr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igh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56808"/>
            <a:ext cx="6172200" cy="2570813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64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771651"/>
            <a:ext cx="5829300" cy="1650206"/>
          </a:xfrm>
        </p:spPr>
        <p:txBody>
          <a:bodyPr anchor="b">
            <a:normAutofit/>
          </a:bodyPr>
          <a:lstStyle>
            <a:lvl1pPr algn="l">
              <a:defRPr sz="3600" b="0" cap="all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561160"/>
            <a:ext cx="58293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rgbClr val="00529B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" y="3449576"/>
            <a:ext cx="5886450" cy="1191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55014"/>
            <a:ext cx="3028950" cy="3538728"/>
          </a:xfrm>
        </p:spPr>
        <p:txBody>
          <a:bodyPr/>
          <a:lstStyle>
            <a:lvl1pPr>
              <a:defRPr sz="21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55014"/>
            <a:ext cx="3028950" cy="3538728"/>
          </a:xfrm>
        </p:spPr>
        <p:txBody>
          <a:bodyPr/>
          <a:lstStyle>
            <a:lvl1pPr>
              <a:defRPr sz="21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57301"/>
            <a:ext cx="294894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828800"/>
            <a:ext cx="2948940" cy="2963466"/>
          </a:xfrm>
        </p:spPr>
        <p:txBody>
          <a:bodyPr/>
          <a:lstStyle>
            <a:lvl1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2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2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66160" y="1257301"/>
            <a:ext cx="294894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66160" y="1828800"/>
            <a:ext cx="2948940" cy="2963466"/>
          </a:xfrm>
        </p:spPr>
        <p:txBody>
          <a:bodyPr/>
          <a:lstStyle>
            <a:lvl1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15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35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2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2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663363" y="3034367"/>
            <a:ext cx="3531870" cy="596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/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68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6858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00050"/>
            <a:ext cx="61722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0"/>
            <a:ext cx="61722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6858000" cy="274320"/>
          </a:xfrm>
          <a:prstGeom prst="rect">
            <a:avLst/>
          </a:prstGeom>
          <a:solidFill>
            <a:srgbClr val="A60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716"/>
            <a:ext cx="21717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31227EF2-3979-4523-BB87-50B9C804A097}" type="datetimeFigureOut">
              <a:rPr lang="en-US" smtClean="0"/>
              <a:pPr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13716"/>
            <a:ext cx="30861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15000" y="13716"/>
            <a:ext cx="8001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ACB19845-BABB-486F-8F46-CA0C8D4E9A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869180"/>
            <a:ext cx="6858000" cy="274320"/>
          </a:xfrm>
          <a:prstGeom prst="rect">
            <a:avLst/>
          </a:prstGeom>
          <a:solidFill>
            <a:srgbClr val="002D72"/>
          </a:solidFill>
          <a:ln>
            <a:solidFill>
              <a:srgbClr val="002D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Picture 10" descr=" LOGO_DM_ST_4C.eps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679" y="4231530"/>
            <a:ext cx="1275336" cy="5179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75" r:id="rId4"/>
    <p:sldLayoutId id="2147483676" r:id="rId5"/>
    <p:sldLayoutId id="2147483677" r:id="rId6"/>
    <p:sldLayoutId id="2147483678" r:id="rId7"/>
    <p:sldLayoutId id="2147483685" r:id="rId8"/>
    <p:sldLayoutId id="2147483679" r:id="rId9"/>
    <p:sldLayoutId id="2147483686" r:id="rId10"/>
    <p:sldLayoutId id="2147483680" r:id="rId11"/>
    <p:sldLayoutId id="2147483681" r:id="rId12"/>
    <p:sldLayoutId id="2147483682" r:id="rId13"/>
    <p:sldLayoutId id="2147483683" r:id="rId14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rgbClr val="002D7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99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DM_Theme">
  <a:themeElements>
    <a:clrScheme name="UDM Theme">
      <a:dk1>
        <a:srgbClr val="444444"/>
      </a:dk1>
      <a:lt1>
        <a:sysClr val="window" lastClr="FFFFFF"/>
      </a:lt1>
      <a:dk2>
        <a:srgbClr val="00529B"/>
      </a:dk2>
      <a:lt2>
        <a:srgbClr val="EEECE1"/>
      </a:lt2>
      <a:accent1>
        <a:srgbClr val="4F81BD"/>
      </a:accent1>
      <a:accent2>
        <a:srgbClr val="FF3A3E"/>
      </a:accent2>
      <a:accent3>
        <a:srgbClr val="009900"/>
      </a:accent3>
      <a:accent4>
        <a:srgbClr val="9900CC"/>
      </a:accent4>
      <a:accent5>
        <a:srgbClr val="0000FF"/>
      </a:accent5>
      <a:accent6>
        <a:srgbClr val="FF9900"/>
      </a:accent6>
      <a:hlink>
        <a:srgbClr val="FFC000"/>
      </a:hlink>
      <a:folHlink>
        <a:srgbClr val="C00000"/>
      </a:folHlink>
    </a:clrScheme>
    <a:fontScheme name="UDM Fonts">
      <a:majorFont>
        <a:latin typeface="Segoe UI"/>
        <a:ea typeface=""/>
        <a:cs typeface=""/>
      </a:majorFont>
      <a:minorFont>
        <a:latin typeface="Malgun Gothic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UDM Theme Square" id="{B0B95D28-3488-404E-ACA1-5409F63813BD}" vid="{086B3116-1F47-47C7-A1AF-0477AE539E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UDM_Theme.thmx</Template>
  <TotalTime>16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UDM_Theme</vt:lpstr>
      <vt:lpstr>PowerPoint Presentation</vt:lpstr>
    </vt:vector>
  </TitlesOfParts>
  <Company>udm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udm udm</dc:creator>
  <cp:lastModifiedBy>udm udm</cp:lastModifiedBy>
  <cp:revision>3</cp:revision>
  <dcterms:created xsi:type="dcterms:W3CDTF">2016-09-29T19:14:45Z</dcterms:created>
  <dcterms:modified xsi:type="dcterms:W3CDTF">2016-09-29T19:31:27Z</dcterms:modified>
</cp:coreProperties>
</file>